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69" r:id="rId4"/>
    <p:sldId id="268" r:id="rId5"/>
    <p:sldId id="270" r:id="rId6"/>
    <p:sldId id="265" r:id="rId7"/>
    <p:sldId id="267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7" y="5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F15F5-2DBE-4252-B979-9E0DB6DA86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Homesickness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EC9DDD-88B9-4D89-B79F-0683D72492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&amp; How to Help</a:t>
            </a:r>
          </a:p>
        </p:txBody>
      </p:sp>
    </p:spTree>
    <p:extLst>
      <p:ext uri="{BB962C8B-B14F-4D97-AF65-F5344CB8AC3E}">
        <p14:creationId xmlns:p14="http://schemas.microsoft.com/office/powerpoint/2010/main" val="1264986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B61E2-E907-49BA-B312-684B9A451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of Homesickness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0B07A-9242-4F6D-8440-808561B2E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5641190" cy="4038600"/>
          </a:xfrm>
        </p:spPr>
        <p:txBody>
          <a:bodyPr/>
          <a:lstStyle/>
          <a:p>
            <a:r>
              <a:rPr lang="en-US" dirty="0"/>
              <a:t>Depressed mood</a:t>
            </a:r>
          </a:p>
          <a:p>
            <a:r>
              <a:rPr lang="en-US" dirty="0"/>
              <a:t>Anxiety</a:t>
            </a:r>
          </a:p>
          <a:p>
            <a:r>
              <a:rPr lang="en-US" dirty="0"/>
              <a:t>Irritability</a:t>
            </a:r>
          </a:p>
          <a:p>
            <a:r>
              <a:rPr lang="en-US" dirty="0"/>
              <a:t>Anger</a:t>
            </a:r>
          </a:p>
          <a:p>
            <a:r>
              <a:rPr lang="en-US" dirty="0"/>
              <a:t>Isolation from others</a:t>
            </a:r>
          </a:p>
          <a:p>
            <a:r>
              <a:rPr lang="en-US" dirty="0"/>
              <a:t>Difficulty concentrating</a:t>
            </a:r>
          </a:p>
          <a:p>
            <a:r>
              <a:rPr lang="en-US" dirty="0"/>
              <a:t>Low motivation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7923E0-81ED-4385-AA2E-1585BEF5D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AC1C2D2-66C0-4B37-BE0E-34D6F0411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B488F5-D0FD-4EB3-BFAA-97ADCC578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491" y="2619285"/>
            <a:ext cx="3124223" cy="3429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999137-7AE9-4C23-A266-95FE37A88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551" y="1211123"/>
            <a:ext cx="2668491" cy="331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03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B61E2-E907-49BA-B312-684B9A451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Homesickness Might be Displayed 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0B07A-9242-4F6D-8440-808561B2E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5641190" cy="4038600"/>
          </a:xfrm>
        </p:spPr>
        <p:txBody>
          <a:bodyPr/>
          <a:lstStyle/>
          <a:p>
            <a:r>
              <a:rPr lang="en-US" dirty="0"/>
              <a:t>Difficulty sleeping or sleeping too much</a:t>
            </a:r>
          </a:p>
          <a:p>
            <a:r>
              <a:rPr lang="en-US" dirty="0"/>
              <a:t>Headaches</a:t>
            </a:r>
          </a:p>
          <a:p>
            <a:r>
              <a:rPr lang="en-US" dirty="0"/>
              <a:t>Body aches and pain</a:t>
            </a:r>
          </a:p>
          <a:p>
            <a:r>
              <a:rPr lang="en-US" dirty="0"/>
              <a:t>Increased or decreased appetite</a:t>
            </a:r>
          </a:p>
          <a:p>
            <a:r>
              <a:rPr lang="en-US" dirty="0"/>
              <a:t>Stomach problems</a:t>
            </a:r>
          </a:p>
          <a:p>
            <a:r>
              <a:rPr lang="en-US" dirty="0"/>
              <a:t>Low energy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7923E0-81ED-4385-AA2E-1585BEF5D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AC1C2D2-66C0-4B37-BE0E-34D6F0411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F64617-4153-472B-B799-1CD8CFC26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984" y="2423159"/>
            <a:ext cx="4849299" cy="353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0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B61E2-E907-49BA-B312-684B9A451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Homesickness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0B07A-9242-4F6D-8440-808561B2E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5641190" cy="4038600"/>
          </a:xfrm>
        </p:spPr>
        <p:txBody>
          <a:bodyPr/>
          <a:lstStyle/>
          <a:p>
            <a:pPr marL="502920" indent="-457200">
              <a:buAutoNum type="arabicPeriod"/>
            </a:pPr>
            <a:r>
              <a:rPr lang="en-US" dirty="0"/>
              <a:t>Know that your feelings are normal</a:t>
            </a:r>
          </a:p>
          <a:p>
            <a:pPr marL="502920" indent="-457200">
              <a:buAutoNum type="arabicPeriod"/>
            </a:pPr>
            <a:r>
              <a:rPr lang="en-US" dirty="0"/>
              <a:t>Find a positive outlet for your feelings</a:t>
            </a:r>
          </a:p>
          <a:p>
            <a:pPr marL="502920" indent="-457200">
              <a:buAutoNum type="arabicPeriod"/>
            </a:pPr>
            <a:r>
              <a:rPr lang="en-US" dirty="0"/>
              <a:t>Explore your area</a:t>
            </a:r>
          </a:p>
          <a:p>
            <a:pPr marL="502920" indent="-457200">
              <a:buAutoNum type="arabicPeriod"/>
            </a:pPr>
            <a:r>
              <a:rPr lang="en-US" dirty="0"/>
              <a:t>Keep an item that reminds you of home</a:t>
            </a:r>
          </a:p>
          <a:p>
            <a:pPr marL="502920" indent="-457200">
              <a:buAutoNum type="arabicPeriod"/>
            </a:pPr>
            <a:r>
              <a:rPr lang="en-US" dirty="0"/>
              <a:t>Establish new memories</a:t>
            </a:r>
          </a:p>
          <a:p>
            <a:pPr marL="502920" indent="-457200">
              <a:buAutoNum type="arabicPeriod"/>
            </a:pPr>
            <a:r>
              <a:rPr lang="en-US" dirty="0"/>
              <a:t>Take care of your health</a:t>
            </a:r>
          </a:p>
          <a:p>
            <a:pPr marL="502920" indent="-457200">
              <a:buAutoNum type="arabicPeriod"/>
            </a:pPr>
            <a:r>
              <a:rPr lang="en-US" dirty="0"/>
              <a:t>Find ways to stay connected</a:t>
            </a:r>
          </a:p>
          <a:p>
            <a:pPr marL="502920" indent="-457200"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D1BF7D-D0F2-43F5-A14C-325A236A4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227" y="2357425"/>
            <a:ext cx="3819553" cy="34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66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B61E2-E907-49BA-B312-684B9A451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NOT to Deal with Homesickness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0B07A-9242-4F6D-8440-808561B2E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6396692" cy="4038600"/>
          </a:xfrm>
        </p:spPr>
        <p:txBody>
          <a:bodyPr/>
          <a:lstStyle/>
          <a:p>
            <a:r>
              <a:rPr lang="en-US" dirty="0"/>
              <a:t>Rely on bad habits</a:t>
            </a:r>
          </a:p>
          <a:p>
            <a:r>
              <a:rPr lang="en-US" dirty="0"/>
              <a:t>Take on too much responsibility</a:t>
            </a:r>
          </a:p>
          <a:p>
            <a:r>
              <a:rPr lang="en-US" dirty="0"/>
              <a:t>Make big decisions without thinking them through</a:t>
            </a:r>
          </a:p>
          <a:p>
            <a:r>
              <a:rPr lang="en-US" dirty="0"/>
              <a:t>Disconnect from your support system</a:t>
            </a:r>
          </a:p>
          <a:p>
            <a:r>
              <a:rPr lang="en-US" dirty="0"/>
              <a:t>Isolating from the outside world</a:t>
            </a:r>
          </a:p>
          <a:p>
            <a:r>
              <a:rPr lang="en-US" dirty="0"/>
              <a:t>Giving up on positive activities</a:t>
            </a:r>
          </a:p>
          <a:p>
            <a:r>
              <a:rPr lang="en-US" dirty="0"/>
              <a:t>Neglecting physical and mental health</a:t>
            </a:r>
          </a:p>
          <a:p>
            <a:r>
              <a:rPr lang="en-US" dirty="0"/>
              <a:t>Stopping prescription medicine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15015B-2B81-4E48-A077-6E035E77C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463" y="2416042"/>
            <a:ext cx="3718816" cy="301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22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41CAF-AA83-4B42-BF2B-591BAFE81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in the Christmas Spirit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D5847-EC7B-4B29-8AC6-1560EB3E5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5871050" cy="4038600"/>
          </a:xfrm>
        </p:spPr>
        <p:txBody>
          <a:bodyPr/>
          <a:lstStyle/>
          <a:p>
            <a:r>
              <a:rPr lang="en-US" dirty="0"/>
              <a:t>December often brings about homesickness</a:t>
            </a:r>
          </a:p>
          <a:p>
            <a:r>
              <a:rPr lang="en-US" dirty="0"/>
              <a:t>Stay strong and rejoice in Jesus’ birth</a:t>
            </a:r>
          </a:p>
          <a:p>
            <a:r>
              <a:rPr lang="en-US" dirty="0"/>
              <a:t>Show your international student that you care</a:t>
            </a:r>
          </a:p>
          <a:p>
            <a:r>
              <a:rPr lang="en-US" dirty="0"/>
              <a:t>Join the Manatee Family for a Christmas Party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1F2B16-22E5-47F8-A344-48142BB92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863" y="1659335"/>
            <a:ext cx="2900404" cy="26279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B9B6AA-E592-4DB7-8F3E-139B299EE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488" y="3877093"/>
            <a:ext cx="2213939" cy="250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56498A9-FCD2-4A0C-8030-613B993DA6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</a:extLst>
          </a:blip>
          <a:srcRect l="29847" t="12725" r="37664" b="31045"/>
          <a:stretch/>
        </p:blipFill>
        <p:spPr>
          <a:xfrm rot="17629607">
            <a:off x="9022761" y="2049235"/>
            <a:ext cx="1653174" cy="16759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D4D6B2-0AE8-4A61-A21B-67D5AAD5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Manatee Family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7EB23-27DE-40A0-920D-FABF7152C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Next on the Agenda?</a:t>
            </a:r>
          </a:p>
        </p:txBody>
      </p:sp>
    </p:spTree>
    <p:extLst>
      <p:ext uri="{BB962C8B-B14F-4D97-AF65-F5344CB8AC3E}">
        <p14:creationId xmlns:p14="http://schemas.microsoft.com/office/powerpoint/2010/main" val="384256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C373F-055B-4F14-93E6-E9E67F45A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for the Program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A303D-E8A9-488B-978A-45E14934C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5163" y="2253148"/>
            <a:ext cx="4754880" cy="4262636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sz="2600" b="1" dirty="0"/>
              <a:t>Christmas Party</a:t>
            </a:r>
          </a:p>
          <a:p>
            <a:r>
              <a:rPr lang="en-US" dirty="0"/>
              <a:t>Hosting?</a:t>
            </a:r>
          </a:p>
          <a:p>
            <a:r>
              <a:rPr lang="en-US" dirty="0"/>
              <a:t>Potluck?</a:t>
            </a:r>
          </a:p>
          <a:p>
            <a:r>
              <a:rPr lang="en-US" dirty="0"/>
              <a:t>Gifts?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05BA81-C688-4595-9F12-E15C68DAA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Khairo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8CE8E0-1FF1-4D23-AFD7-19932540540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MSOE Global Scholars (November 9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10AM-2PM</a:t>
            </a:r>
          </a:p>
          <a:p>
            <a:pPr lvl="1"/>
            <a:r>
              <a:rPr lang="en-US" dirty="0"/>
              <a:t>$1,000 Scholarship every year</a:t>
            </a:r>
          </a:p>
          <a:p>
            <a:r>
              <a:rPr lang="en-US" dirty="0"/>
              <a:t>What the Lock? (November 16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11-12:30 PM</a:t>
            </a:r>
          </a:p>
          <a:p>
            <a:pPr lvl="1"/>
            <a:r>
              <a:rPr lang="en-US" dirty="0"/>
              <a:t>Based on interest</a:t>
            </a:r>
          </a:p>
          <a:p>
            <a:pPr lvl="1"/>
            <a:endParaRPr lang="en-US" dirty="0"/>
          </a:p>
          <a:p>
            <a:pPr marL="45720" indent="0">
              <a:buNone/>
            </a:pPr>
            <a:r>
              <a:rPr lang="en-US" sz="2400" b="1" dirty="0"/>
              <a:t>2</a:t>
            </a:r>
            <a:r>
              <a:rPr lang="en-US" sz="2400" b="1" baseline="30000" dirty="0"/>
              <a:t>nd</a:t>
            </a:r>
            <a:r>
              <a:rPr lang="en-US" sz="2400" b="1" dirty="0"/>
              <a:t> Semester</a:t>
            </a:r>
          </a:p>
          <a:p>
            <a:r>
              <a:rPr lang="en-US" dirty="0"/>
              <a:t>Critiques?</a:t>
            </a:r>
          </a:p>
          <a:p>
            <a:r>
              <a:rPr lang="en-US" dirty="0"/>
              <a:t>Khairo Ideas?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371376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171</TotalTime>
  <Words>216</Words>
  <Application>Microsoft Office PowerPoint</Application>
  <PresentationFormat>Widescreen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Corbel</vt:lpstr>
      <vt:lpstr>Basis</vt:lpstr>
      <vt:lpstr>Homesickness</vt:lpstr>
      <vt:lpstr>Signs of Homesickness</vt:lpstr>
      <vt:lpstr>Homesickness Might be Displayed as</vt:lpstr>
      <vt:lpstr>Dealing with Homesickness</vt:lpstr>
      <vt:lpstr>How NOT to Deal with Homesickness</vt:lpstr>
      <vt:lpstr>Stay in the Christmas Spirit</vt:lpstr>
      <vt:lpstr>Manatee Family </vt:lpstr>
      <vt:lpstr>Updates for the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</dc:title>
  <dc:creator>Renee Ruediger</dc:creator>
  <cp:lastModifiedBy>Renee Ruediger</cp:lastModifiedBy>
  <cp:revision>18</cp:revision>
  <dcterms:created xsi:type="dcterms:W3CDTF">2024-10-10T17:06:21Z</dcterms:created>
  <dcterms:modified xsi:type="dcterms:W3CDTF">2024-11-05T19:53:45Z</dcterms:modified>
</cp:coreProperties>
</file>