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" y="10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vecteezy.com/png/26266795-spain-map-3d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vecteezy.com/png/24501288-woman-cover-nose-disgusted-with-smelly-sho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4EF0-F0BC-4752-8E9B-62B89CB24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Hygiene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20AF9-20ED-4F19-87B6-5EDBDB1A5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&amp; How to Deal With It</a:t>
            </a:r>
          </a:p>
        </p:txBody>
      </p:sp>
    </p:spTree>
    <p:extLst>
      <p:ext uri="{BB962C8B-B14F-4D97-AF65-F5344CB8AC3E}">
        <p14:creationId xmlns:p14="http://schemas.microsoft.com/office/powerpoint/2010/main" val="3050988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373F-055B-4F14-93E6-E9E67F45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for the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69967-8B4E-4309-B986-F2D097736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Curriculum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A303D-E8A9-488B-978A-45E14934C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2721482"/>
            <a:ext cx="4754880" cy="35917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ESL 1 &amp; ESL 2 will be available next year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sz="2400" b="1" dirty="0"/>
              <a:t>Tuition</a:t>
            </a:r>
          </a:p>
          <a:p>
            <a:r>
              <a:rPr lang="en-US" dirty="0"/>
              <a:t>Currently working with the Financial Director</a:t>
            </a:r>
          </a:p>
          <a:p>
            <a:r>
              <a:rPr lang="en-US" dirty="0"/>
              <a:t>Fixing tuition breakdown</a:t>
            </a:r>
          </a:p>
          <a:p>
            <a:r>
              <a:rPr lang="en-US" dirty="0"/>
              <a:t>Raised stipend?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5BA81-C688-4595-9F12-E15C68DAA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Khairo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CE8E0-1FF1-4D23-AFD7-1993254054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Corn Maze (October 26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2-5PM</a:t>
            </a:r>
          </a:p>
          <a:p>
            <a:r>
              <a:rPr lang="en-US" dirty="0"/>
              <a:t>What the Lock? (November 9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11-12:30 PM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sz="2400" b="1" dirty="0"/>
              <a:t>Host Family Meeting?</a:t>
            </a:r>
          </a:p>
          <a:p>
            <a:r>
              <a:rPr lang="en-US" dirty="0"/>
              <a:t>Option 1 or Option 2?</a:t>
            </a:r>
          </a:p>
          <a:p>
            <a:r>
              <a:rPr lang="en-US" dirty="0"/>
              <a:t>Hosting?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7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290C-725E-4B32-88FC-7C2E471F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Hygiene in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ABD2D-4EA8-4B17-8062-2599C996D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800" dirty="0"/>
              <a:t>Personal Hygiene:</a:t>
            </a:r>
          </a:p>
          <a:p>
            <a:r>
              <a:rPr lang="en-US" dirty="0"/>
              <a:t>Typically bathe once a day</a:t>
            </a:r>
          </a:p>
          <a:p>
            <a:r>
              <a:rPr lang="en-US" dirty="0"/>
              <a:t>Wash their hands before &amp; after eating</a:t>
            </a:r>
          </a:p>
          <a:p>
            <a:r>
              <a:rPr lang="en-US" dirty="0"/>
              <a:t>Do not touch/like to be around “dirty items”</a:t>
            </a:r>
          </a:p>
          <a:p>
            <a:r>
              <a:rPr lang="en-US" dirty="0"/>
              <a:t>Take oral health seriously</a:t>
            </a:r>
          </a:p>
          <a:p>
            <a:r>
              <a:rPr lang="en-US" dirty="0"/>
              <a:t>Care about outward appearance</a:t>
            </a:r>
          </a:p>
          <a:p>
            <a:endParaRPr lang="en-US" dirty="0"/>
          </a:p>
        </p:txBody>
      </p:sp>
      <p:pic>
        <p:nvPicPr>
          <p:cNvPr id="5124" name="Picture 4" descr="China map 3d png">
            <a:extLst>
              <a:ext uri="{FF2B5EF4-FFF2-40B4-BE49-F238E27FC236}">
                <a16:creationId xmlns:a16="http://schemas.microsoft.com/office/drawing/2014/main" id="{DA9FD95A-ED2A-4FB2-9F3F-B6D507EC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40" y="1821272"/>
            <a:ext cx="3365348" cy="336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1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8A52-AB15-4B2D-8154-87C8FEDF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Our Students Smell?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AA64A-CE11-4D15-8416-E6DF04230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800" dirty="0"/>
              <a:t>ABCC11</a:t>
            </a:r>
          </a:p>
          <a:p>
            <a:r>
              <a:rPr lang="en-US" dirty="0"/>
              <a:t>Gene Mutation</a:t>
            </a:r>
          </a:p>
          <a:p>
            <a:r>
              <a:rPr lang="en-US" dirty="0"/>
              <a:t>Stops the smell of sweat</a:t>
            </a:r>
          </a:p>
          <a:p>
            <a:r>
              <a:rPr lang="en-US" dirty="0"/>
              <a:t>80-90% of East Asians have it</a:t>
            </a:r>
          </a:p>
          <a:p>
            <a:r>
              <a:rPr lang="en-US" dirty="0"/>
              <a:t>May not know how to combat sweat since most don’t have this issue</a:t>
            </a:r>
          </a:p>
          <a:p>
            <a:endParaRPr lang="en-US" dirty="0"/>
          </a:p>
        </p:txBody>
      </p:sp>
      <p:pic>
        <p:nvPicPr>
          <p:cNvPr id="1026" name="Picture 2" descr="ABCC11 Gene - GeneCards | MRP8 Protein | MRP8 Antibody">
            <a:extLst>
              <a:ext uri="{FF2B5EF4-FFF2-40B4-BE49-F238E27FC236}">
                <a16:creationId xmlns:a16="http://schemas.microsoft.com/office/drawing/2014/main" id="{71CF3B16-C566-461D-A2D1-C0A0C251A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9" t="4003" r="33351" b="5688"/>
          <a:stretch/>
        </p:blipFill>
        <p:spPr bwMode="auto">
          <a:xfrm>
            <a:off x="8492420" y="925350"/>
            <a:ext cx="2682971" cy="27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1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8A52-AB15-4B2D-8154-87C8FEDF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Our Students Smell? 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AA64A-CE11-4D15-8416-E6DF04230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800" dirty="0"/>
              <a:t>Parental Outlook</a:t>
            </a:r>
          </a:p>
          <a:p>
            <a:r>
              <a:rPr lang="en-US" dirty="0"/>
              <a:t>Rules &amp; responsibilities</a:t>
            </a:r>
          </a:p>
          <a:p>
            <a:r>
              <a:rPr lang="en-US" dirty="0"/>
              <a:t>Help with washing?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800" dirty="0"/>
              <a:t>How to Combat an Attitude</a:t>
            </a:r>
          </a:p>
          <a:p>
            <a:r>
              <a:rPr lang="en-US" dirty="0"/>
              <a:t>Find a private space</a:t>
            </a:r>
          </a:p>
          <a:p>
            <a:r>
              <a:rPr lang="en-US" dirty="0"/>
              <a:t>Be direct &amp; polite</a:t>
            </a:r>
          </a:p>
          <a:p>
            <a:r>
              <a:rPr lang="en-US" dirty="0"/>
              <a:t>Connect to cleanliness &amp; dignity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F3FC6E-3C7C-4A05-B329-7AA8B9CA6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58" r="5935"/>
          <a:stretch/>
        </p:blipFill>
        <p:spPr>
          <a:xfrm>
            <a:off x="5344038" y="1818123"/>
            <a:ext cx="3439106" cy="2485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78E049-EDE5-46CA-805A-E94D288D4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8" b="5530"/>
          <a:stretch/>
        </p:blipFill>
        <p:spPr>
          <a:xfrm>
            <a:off x="8586135" y="4048269"/>
            <a:ext cx="2281083" cy="23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290C-725E-4B32-88FC-7C2E471F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Hygiene in Spain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ABD2D-4EA8-4B17-8062-2599C996D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800" dirty="0"/>
              <a:t>Personal Hygiene:</a:t>
            </a:r>
          </a:p>
          <a:p>
            <a:r>
              <a:rPr lang="en-US" dirty="0"/>
              <a:t>Typically bathe every other day</a:t>
            </a:r>
          </a:p>
          <a:p>
            <a:r>
              <a:rPr lang="en-US" dirty="0"/>
              <a:t>Wash their hands before eating</a:t>
            </a:r>
          </a:p>
          <a:p>
            <a:r>
              <a:rPr lang="en-US" dirty="0"/>
              <a:t>Take oral health seriously</a:t>
            </a:r>
          </a:p>
          <a:p>
            <a:r>
              <a:rPr lang="en-US" dirty="0"/>
              <a:t>Care about outward appearance</a:t>
            </a:r>
          </a:p>
          <a:p>
            <a:endParaRPr lang="en-US" dirty="0"/>
          </a:p>
        </p:txBody>
      </p:sp>
      <p:pic>
        <p:nvPicPr>
          <p:cNvPr id="6146" name="Picture 2" descr="Spain map 3d png">
            <a:hlinkClick r:id="rId2" tooltip="Spain map 3d"/>
            <a:extLst>
              <a:ext uri="{FF2B5EF4-FFF2-40B4-BE49-F238E27FC236}">
                <a16:creationId xmlns:a16="http://schemas.microsoft.com/office/drawing/2014/main" id="{C0A977FA-8CF6-4679-B3AE-DCD81276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03" y="1965960"/>
            <a:ext cx="3091575" cy="30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6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8A52-AB15-4B2D-8154-87C8FEDF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Our Students Smell?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AA64A-CE11-4D15-8416-E6DF04230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800" dirty="0"/>
              <a:t>Carboxylic Acid</a:t>
            </a:r>
          </a:p>
          <a:p>
            <a:r>
              <a:rPr lang="en-US" dirty="0"/>
              <a:t>Teens produce more sweat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sz="2800" dirty="0"/>
              <a:t>Steroids in Teens’ Body Odor</a:t>
            </a:r>
          </a:p>
          <a:p>
            <a:r>
              <a:rPr lang="el-GR" dirty="0"/>
              <a:t>5α-</a:t>
            </a:r>
            <a:r>
              <a:rPr lang="en-US" dirty="0"/>
              <a:t>androst-16-en-3-one</a:t>
            </a:r>
          </a:p>
          <a:p>
            <a:r>
              <a:rPr lang="el-GR" dirty="0"/>
              <a:t>5α-</a:t>
            </a:r>
            <a:r>
              <a:rPr lang="en-US" dirty="0"/>
              <a:t>androst-16-en-3</a:t>
            </a:r>
            <a:r>
              <a:rPr lang="el-GR" dirty="0"/>
              <a:t>α-</a:t>
            </a:r>
            <a:r>
              <a:rPr lang="en-US" dirty="0" err="1"/>
              <a:t>ol</a:t>
            </a:r>
            <a:endParaRPr lang="en-US" dirty="0"/>
          </a:p>
          <a:p>
            <a:r>
              <a:rPr lang="en-US" dirty="0"/>
              <a:t>Musk, urine, sweat, sandalwood</a:t>
            </a:r>
          </a:p>
          <a:p>
            <a:r>
              <a:rPr lang="en-US" dirty="0"/>
              <a:t>Pheromone???</a:t>
            </a:r>
          </a:p>
          <a:p>
            <a:endParaRPr lang="en-US" dirty="0"/>
          </a:p>
        </p:txBody>
      </p:sp>
      <p:pic>
        <p:nvPicPr>
          <p:cNvPr id="3074" name="Picture 2" descr="Carboxylic Acids: Structure, Examples, Properties, and Reactions">
            <a:extLst>
              <a:ext uri="{FF2B5EF4-FFF2-40B4-BE49-F238E27FC236}">
                <a16:creationId xmlns:a16="http://schemas.microsoft.com/office/drawing/2014/main" id="{0D8EF075-3C17-4177-A339-8A2FA9FC1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35" y="1688125"/>
            <a:ext cx="1695164" cy="16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304F4-1BEC-44A9-A26C-760A4672F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2" r="1884" b="6713"/>
          <a:stretch/>
        </p:blipFill>
        <p:spPr>
          <a:xfrm>
            <a:off x="6016943" y="3614422"/>
            <a:ext cx="3006598" cy="24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6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8A52-AB15-4B2D-8154-87C8FEDF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Might Our Students Smell? 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AA64A-CE11-4D15-8416-E6DF04230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399"/>
            <a:ext cx="9872871" cy="4414581"/>
          </a:xfrm>
        </p:spPr>
        <p:txBody>
          <a:bodyPr/>
          <a:lstStyle/>
          <a:p>
            <a:pPr marL="45720" indent="0">
              <a:buNone/>
            </a:pPr>
            <a:r>
              <a:rPr lang="en-US" sz="2800" dirty="0"/>
              <a:t>Parental Outlook</a:t>
            </a:r>
          </a:p>
          <a:p>
            <a:r>
              <a:rPr lang="en-US" dirty="0"/>
              <a:t>Lack of communication around odor</a:t>
            </a:r>
          </a:p>
          <a:p>
            <a:r>
              <a:rPr lang="en-US" dirty="0"/>
              <a:t>New to puberty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800" dirty="0"/>
              <a:t>How to Help Them</a:t>
            </a:r>
          </a:p>
          <a:p>
            <a:r>
              <a:rPr lang="en-US" dirty="0"/>
              <a:t>Friends are essential</a:t>
            </a:r>
          </a:p>
          <a:p>
            <a:r>
              <a:rPr lang="en-US" dirty="0"/>
              <a:t>Talk positively about hygiene </a:t>
            </a:r>
          </a:p>
          <a:p>
            <a:r>
              <a:rPr lang="en-US" dirty="0"/>
              <a:t>Shower more often</a:t>
            </a:r>
          </a:p>
          <a:p>
            <a:r>
              <a:rPr lang="en-US" dirty="0"/>
              <a:t>Compliment them when they smell/look better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098" name="Picture 2" descr="Woman cover nose disgusted with smelly shoes png">
            <a:hlinkClick r:id="rId2" tooltip="Woman cover nose disgusted with smelly shoes"/>
            <a:extLst>
              <a:ext uri="{FF2B5EF4-FFF2-40B4-BE49-F238E27FC236}">
                <a16:creationId xmlns:a16="http://schemas.microsoft.com/office/drawing/2014/main" id="{A0AB797F-1CF0-40FF-BB88-47432B17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22" y="2035839"/>
            <a:ext cx="1481793" cy="148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2608E9-731E-469D-8F62-E948C5CF06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4" t="20997"/>
          <a:stretch/>
        </p:blipFill>
        <p:spPr>
          <a:xfrm>
            <a:off x="6079435" y="3993666"/>
            <a:ext cx="3854716" cy="17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3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6498A9-FCD2-4A0C-8030-613B993DA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 l="29847" t="12725" r="37664" b="31045"/>
          <a:stretch/>
        </p:blipFill>
        <p:spPr>
          <a:xfrm rot="17629607">
            <a:off x="9022761" y="2049235"/>
            <a:ext cx="1653174" cy="1675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D4D6B2-0AE8-4A61-A21B-67D5AAD5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ManAtee</a:t>
            </a:r>
            <a:r>
              <a:rPr lang="en-US" dirty="0"/>
              <a:t> Family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7EB23-27DE-40A0-920D-FABF7152C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Next on the Agenda?</a:t>
            </a:r>
          </a:p>
        </p:txBody>
      </p:sp>
    </p:spTree>
    <p:extLst>
      <p:ext uri="{BB962C8B-B14F-4D97-AF65-F5344CB8AC3E}">
        <p14:creationId xmlns:p14="http://schemas.microsoft.com/office/powerpoint/2010/main" val="38425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373F-055B-4F14-93E6-E9E67F45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Family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69967-8B4E-4309-B986-F2D097736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A303D-E8A9-488B-978A-45E14934C4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In-person every month</a:t>
            </a:r>
          </a:p>
          <a:p>
            <a:r>
              <a:rPr lang="en-US" dirty="0"/>
              <a:t>Recording of the meeting</a:t>
            </a:r>
          </a:p>
          <a:p>
            <a:r>
              <a:rPr lang="en-US" dirty="0"/>
              <a:t>Monthly theme</a:t>
            </a:r>
          </a:p>
          <a:p>
            <a:r>
              <a:rPr lang="en-US" dirty="0"/>
              <a:t>Hosted by Manatee Family</a:t>
            </a:r>
          </a:p>
          <a:p>
            <a:r>
              <a:rPr lang="en-US" dirty="0"/>
              <a:t>Students come to the 1</a:t>
            </a:r>
            <a:r>
              <a:rPr lang="en-US" baseline="30000" dirty="0"/>
              <a:t>st</a:t>
            </a:r>
            <a:r>
              <a:rPr lang="en-US" dirty="0"/>
              <a:t> meeting, the Christmas party, and the End-of-Year party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5BA81-C688-4595-9F12-E15C68DAA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CE8E0-1FF1-4D23-AFD7-1993254054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In-person twice a semester</a:t>
            </a:r>
          </a:p>
          <a:p>
            <a:r>
              <a:rPr lang="en-US" dirty="0"/>
              <a:t>Recording every month by Director</a:t>
            </a:r>
          </a:p>
          <a:p>
            <a:r>
              <a:rPr lang="en-US" dirty="0"/>
              <a:t>Themes only for recordings</a:t>
            </a:r>
          </a:p>
          <a:p>
            <a:r>
              <a:rPr lang="en-US" dirty="0"/>
              <a:t>Students come to the 1</a:t>
            </a:r>
            <a:r>
              <a:rPr lang="en-US" baseline="30000" dirty="0"/>
              <a:t>st</a:t>
            </a:r>
            <a:r>
              <a:rPr lang="en-US" dirty="0"/>
              <a:t> meeting, the Christmas party, and the End-of-Year party (hosted by Manatee Family)</a:t>
            </a:r>
          </a:p>
          <a:p>
            <a:r>
              <a:rPr lang="en-US" dirty="0"/>
              <a:t>Check-in hotline in Teams</a:t>
            </a:r>
          </a:p>
        </p:txBody>
      </p:sp>
    </p:spTree>
    <p:extLst>
      <p:ext uri="{BB962C8B-B14F-4D97-AF65-F5344CB8AC3E}">
        <p14:creationId xmlns:p14="http://schemas.microsoft.com/office/powerpoint/2010/main" val="326019104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256</TotalTime>
  <Words>352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Corbel</vt:lpstr>
      <vt:lpstr>Basis</vt:lpstr>
      <vt:lpstr>Hygiene</vt:lpstr>
      <vt:lpstr>Standard Hygiene in China</vt:lpstr>
      <vt:lpstr>Why Might Our Students Smell?</vt:lpstr>
      <vt:lpstr>Why Might Our Students Smell? Contd.</vt:lpstr>
      <vt:lpstr>Standard Hygiene in Spain</vt:lpstr>
      <vt:lpstr>Why Might Our Students Smell?</vt:lpstr>
      <vt:lpstr>Why Might Our Students Smell? Contd.</vt:lpstr>
      <vt:lpstr>ManAtee Family </vt:lpstr>
      <vt:lpstr>Host Family Meetings</vt:lpstr>
      <vt:lpstr>Updates for the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Hygiene</dc:title>
  <dc:creator>Renee Ruediger</dc:creator>
  <cp:lastModifiedBy>Renee Ruediger</cp:lastModifiedBy>
  <cp:revision>12</cp:revision>
  <dcterms:created xsi:type="dcterms:W3CDTF">2024-10-10T12:31:39Z</dcterms:created>
  <dcterms:modified xsi:type="dcterms:W3CDTF">2024-10-10T17:05:24Z</dcterms:modified>
</cp:coreProperties>
</file>